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720263" cy="16559213"/>
  <p:notesSz cx="6858000" cy="9144000"/>
  <p:defaultTextStyle>
    <a:defPPr>
      <a:defRPr lang="en-US"/>
    </a:defPPr>
    <a:lvl1pPr marL="0" algn="l" defTabSz="1796987" rtl="0" eaLnBrk="1" latinLnBrk="0" hangingPunct="1">
      <a:defRPr sz="3537" kern="1200">
        <a:solidFill>
          <a:schemeClr val="tx1"/>
        </a:solidFill>
        <a:latin typeface="+mn-lt"/>
        <a:ea typeface="+mn-ea"/>
        <a:cs typeface="+mn-cs"/>
      </a:defRPr>
    </a:lvl1pPr>
    <a:lvl2pPr marL="898494" algn="l" defTabSz="1796987" rtl="0" eaLnBrk="1" latinLnBrk="0" hangingPunct="1">
      <a:defRPr sz="3537" kern="1200">
        <a:solidFill>
          <a:schemeClr val="tx1"/>
        </a:solidFill>
        <a:latin typeface="+mn-lt"/>
        <a:ea typeface="+mn-ea"/>
        <a:cs typeface="+mn-cs"/>
      </a:defRPr>
    </a:lvl2pPr>
    <a:lvl3pPr marL="1796987" algn="l" defTabSz="1796987" rtl="0" eaLnBrk="1" latinLnBrk="0" hangingPunct="1">
      <a:defRPr sz="3537" kern="1200">
        <a:solidFill>
          <a:schemeClr val="tx1"/>
        </a:solidFill>
        <a:latin typeface="+mn-lt"/>
        <a:ea typeface="+mn-ea"/>
        <a:cs typeface="+mn-cs"/>
      </a:defRPr>
    </a:lvl3pPr>
    <a:lvl4pPr marL="2695482" algn="l" defTabSz="1796987" rtl="0" eaLnBrk="1" latinLnBrk="0" hangingPunct="1">
      <a:defRPr sz="3537" kern="1200">
        <a:solidFill>
          <a:schemeClr val="tx1"/>
        </a:solidFill>
        <a:latin typeface="+mn-lt"/>
        <a:ea typeface="+mn-ea"/>
        <a:cs typeface="+mn-cs"/>
      </a:defRPr>
    </a:lvl4pPr>
    <a:lvl5pPr marL="3593976" algn="l" defTabSz="1796987" rtl="0" eaLnBrk="1" latinLnBrk="0" hangingPunct="1">
      <a:defRPr sz="3537" kern="1200">
        <a:solidFill>
          <a:schemeClr val="tx1"/>
        </a:solidFill>
        <a:latin typeface="+mn-lt"/>
        <a:ea typeface="+mn-ea"/>
        <a:cs typeface="+mn-cs"/>
      </a:defRPr>
    </a:lvl5pPr>
    <a:lvl6pPr marL="4492470" algn="l" defTabSz="1796987" rtl="0" eaLnBrk="1" latinLnBrk="0" hangingPunct="1">
      <a:defRPr sz="3537" kern="1200">
        <a:solidFill>
          <a:schemeClr val="tx1"/>
        </a:solidFill>
        <a:latin typeface="+mn-lt"/>
        <a:ea typeface="+mn-ea"/>
        <a:cs typeface="+mn-cs"/>
      </a:defRPr>
    </a:lvl6pPr>
    <a:lvl7pPr marL="5390964" algn="l" defTabSz="1796987" rtl="0" eaLnBrk="1" latinLnBrk="0" hangingPunct="1">
      <a:defRPr sz="3537" kern="1200">
        <a:solidFill>
          <a:schemeClr val="tx1"/>
        </a:solidFill>
        <a:latin typeface="+mn-lt"/>
        <a:ea typeface="+mn-ea"/>
        <a:cs typeface="+mn-cs"/>
      </a:defRPr>
    </a:lvl7pPr>
    <a:lvl8pPr marL="6289459" algn="l" defTabSz="1796987" rtl="0" eaLnBrk="1" latinLnBrk="0" hangingPunct="1">
      <a:defRPr sz="3537" kern="1200">
        <a:solidFill>
          <a:schemeClr val="tx1"/>
        </a:solidFill>
        <a:latin typeface="+mn-lt"/>
        <a:ea typeface="+mn-ea"/>
        <a:cs typeface="+mn-cs"/>
      </a:defRPr>
    </a:lvl8pPr>
    <a:lvl9pPr marL="7187952" algn="l" defTabSz="1796987" rtl="0" eaLnBrk="1" latinLnBrk="0" hangingPunct="1">
      <a:defRPr sz="353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61" userDrawn="1">
          <p15:clr>
            <a:srgbClr val="A4A3A4"/>
          </p15:clr>
        </p15:guide>
        <p15:guide id="3" orient="horz" pos="5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4671"/>
  </p:normalViewPr>
  <p:slideViewPr>
    <p:cSldViewPr snapToGrid="0" snapToObjects="1">
      <p:cViewPr>
        <p:scale>
          <a:sx n="46" d="100"/>
          <a:sy n="46" d="100"/>
        </p:scale>
        <p:origin x="3264" y="-80"/>
      </p:cViewPr>
      <p:guideLst>
        <p:guide pos="3061"/>
        <p:guide orient="horz" pos="5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020" y="2710039"/>
            <a:ext cx="8262224" cy="5765059"/>
          </a:xfrm>
        </p:spPr>
        <p:txBody>
          <a:bodyPr anchor="b"/>
          <a:lstStyle>
            <a:lvl1pPr algn="ctr">
              <a:defRPr sz="637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5033" y="8697421"/>
            <a:ext cx="7290197" cy="3997975"/>
          </a:xfrm>
        </p:spPr>
        <p:txBody>
          <a:bodyPr/>
          <a:lstStyle>
            <a:lvl1pPr marL="0" indent="0" algn="ctr">
              <a:buNone/>
              <a:defRPr sz="2551"/>
            </a:lvl1pPr>
            <a:lvl2pPr marL="486004" indent="0" algn="ctr">
              <a:buNone/>
              <a:defRPr sz="2126"/>
            </a:lvl2pPr>
            <a:lvl3pPr marL="972007" indent="0" algn="ctr">
              <a:buNone/>
              <a:defRPr sz="1913"/>
            </a:lvl3pPr>
            <a:lvl4pPr marL="1458011" indent="0" algn="ctr">
              <a:buNone/>
              <a:defRPr sz="1701"/>
            </a:lvl4pPr>
            <a:lvl5pPr marL="1944014" indent="0" algn="ctr">
              <a:buNone/>
              <a:defRPr sz="1701"/>
            </a:lvl5pPr>
            <a:lvl6pPr marL="2430018" indent="0" algn="ctr">
              <a:buNone/>
              <a:defRPr sz="1701"/>
            </a:lvl6pPr>
            <a:lvl7pPr marL="2916022" indent="0" algn="ctr">
              <a:buNone/>
              <a:defRPr sz="1701"/>
            </a:lvl7pPr>
            <a:lvl8pPr marL="3402025" indent="0" algn="ctr">
              <a:buNone/>
              <a:defRPr sz="1701"/>
            </a:lvl8pPr>
            <a:lvl9pPr marL="3888029" indent="0" algn="ctr">
              <a:buNone/>
              <a:defRPr sz="17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064" y="881625"/>
            <a:ext cx="2095932" cy="1403316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269" y="881625"/>
            <a:ext cx="6166292" cy="1403316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06" y="4128309"/>
            <a:ext cx="8383727" cy="6888171"/>
          </a:xfrm>
        </p:spPr>
        <p:txBody>
          <a:bodyPr anchor="b"/>
          <a:lstStyle>
            <a:lvl1pPr>
              <a:defRPr sz="637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206" y="11081645"/>
            <a:ext cx="8383727" cy="3622327"/>
          </a:xfrm>
        </p:spPr>
        <p:txBody>
          <a:bodyPr/>
          <a:lstStyle>
            <a:lvl1pPr marL="0" indent="0">
              <a:buNone/>
              <a:defRPr sz="2551">
                <a:solidFill>
                  <a:schemeClr val="tx1"/>
                </a:solidFill>
              </a:defRPr>
            </a:lvl1pPr>
            <a:lvl2pPr marL="486004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2pPr>
            <a:lvl3pPr marL="972007" indent="0">
              <a:buNone/>
              <a:defRPr sz="1913">
                <a:solidFill>
                  <a:schemeClr val="tx1">
                    <a:tint val="75000"/>
                  </a:schemeClr>
                </a:solidFill>
              </a:defRPr>
            </a:lvl3pPr>
            <a:lvl4pPr marL="1458011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4pPr>
            <a:lvl5pPr marL="1944014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5pPr>
            <a:lvl6pPr marL="2430018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6pPr>
            <a:lvl7pPr marL="2916022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7pPr>
            <a:lvl8pPr marL="3402025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8pPr>
            <a:lvl9pPr marL="3888029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268" y="4408124"/>
            <a:ext cx="4131112" cy="105066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0883" y="4408124"/>
            <a:ext cx="4131112" cy="105066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881629"/>
            <a:ext cx="8383727" cy="32006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535" y="4059308"/>
            <a:ext cx="4112126" cy="1989404"/>
          </a:xfrm>
        </p:spPr>
        <p:txBody>
          <a:bodyPr anchor="b"/>
          <a:lstStyle>
            <a:lvl1pPr marL="0" indent="0">
              <a:buNone/>
              <a:defRPr sz="2551" b="1"/>
            </a:lvl1pPr>
            <a:lvl2pPr marL="486004" indent="0">
              <a:buNone/>
              <a:defRPr sz="2126" b="1"/>
            </a:lvl2pPr>
            <a:lvl3pPr marL="972007" indent="0">
              <a:buNone/>
              <a:defRPr sz="1913" b="1"/>
            </a:lvl3pPr>
            <a:lvl4pPr marL="1458011" indent="0">
              <a:buNone/>
              <a:defRPr sz="1701" b="1"/>
            </a:lvl4pPr>
            <a:lvl5pPr marL="1944014" indent="0">
              <a:buNone/>
              <a:defRPr sz="1701" b="1"/>
            </a:lvl5pPr>
            <a:lvl6pPr marL="2430018" indent="0">
              <a:buNone/>
              <a:defRPr sz="1701" b="1"/>
            </a:lvl6pPr>
            <a:lvl7pPr marL="2916022" indent="0">
              <a:buNone/>
              <a:defRPr sz="1701" b="1"/>
            </a:lvl7pPr>
            <a:lvl8pPr marL="3402025" indent="0">
              <a:buNone/>
              <a:defRPr sz="1701" b="1"/>
            </a:lvl8pPr>
            <a:lvl9pPr marL="3888029" indent="0">
              <a:buNone/>
              <a:defRPr sz="17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535" y="6048713"/>
            <a:ext cx="4112126" cy="88967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0884" y="4059308"/>
            <a:ext cx="4132378" cy="1989404"/>
          </a:xfrm>
        </p:spPr>
        <p:txBody>
          <a:bodyPr anchor="b"/>
          <a:lstStyle>
            <a:lvl1pPr marL="0" indent="0">
              <a:buNone/>
              <a:defRPr sz="2551" b="1"/>
            </a:lvl1pPr>
            <a:lvl2pPr marL="486004" indent="0">
              <a:buNone/>
              <a:defRPr sz="2126" b="1"/>
            </a:lvl2pPr>
            <a:lvl3pPr marL="972007" indent="0">
              <a:buNone/>
              <a:defRPr sz="1913" b="1"/>
            </a:lvl3pPr>
            <a:lvl4pPr marL="1458011" indent="0">
              <a:buNone/>
              <a:defRPr sz="1701" b="1"/>
            </a:lvl4pPr>
            <a:lvl5pPr marL="1944014" indent="0">
              <a:buNone/>
              <a:defRPr sz="1701" b="1"/>
            </a:lvl5pPr>
            <a:lvl6pPr marL="2430018" indent="0">
              <a:buNone/>
              <a:defRPr sz="1701" b="1"/>
            </a:lvl6pPr>
            <a:lvl7pPr marL="2916022" indent="0">
              <a:buNone/>
              <a:defRPr sz="1701" b="1"/>
            </a:lvl7pPr>
            <a:lvl8pPr marL="3402025" indent="0">
              <a:buNone/>
              <a:defRPr sz="1701" b="1"/>
            </a:lvl8pPr>
            <a:lvl9pPr marL="3888029" indent="0">
              <a:buNone/>
              <a:defRPr sz="17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0884" y="6048713"/>
            <a:ext cx="4132378" cy="88967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1103948"/>
            <a:ext cx="3135038" cy="3863816"/>
          </a:xfrm>
        </p:spPr>
        <p:txBody>
          <a:bodyPr anchor="b"/>
          <a:lstStyle>
            <a:lvl1pPr>
              <a:defRPr sz="34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378" y="2384224"/>
            <a:ext cx="4920883" cy="11767774"/>
          </a:xfrm>
        </p:spPr>
        <p:txBody>
          <a:bodyPr/>
          <a:lstStyle>
            <a:lvl1pPr>
              <a:defRPr sz="3402"/>
            </a:lvl1pPr>
            <a:lvl2pPr>
              <a:defRPr sz="2976"/>
            </a:lvl2pPr>
            <a:lvl3pPr>
              <a:defRPr sz="2551"/>
            </a:lvl3pPr>
            <a:lvl4pPr>
              <a:defRPr sz="2126"/>
            </a:lvl4pPr>
            <a:lvl5pPr>
              <a:defRPr sz="2126"/>
            </a:lvl5pPr>
            <a:lvl6pPr>
              <a:defRPr sz="2126"/>
            </a:lvl6pPr>
            <a:lvl7pPr>
              <a:defRPr sz="2126"/>
            </a:lvl7pPr>
            <a:lvl8pPr>
              <a:defRPr sz="2126"/>
            </a:lvl8pPr>
            <a:lvl9pPr>
              <a:defRPr sz="212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4967764"/>
            <a:ext cx="3135038" cy="9203397"/>
          </a:xfrm>
        </p:spPr>
        <p:txBody>
          <a:bodyPr/>
          <a:lstStyle>
            <a:lvl1pPr marL="0" indent="0">
              <a:buNone/>
              <a:defRPr sz="1701"/>
            </a:lvl1pPr>
            <a:lvl2pPr marL="486004" indent="0">
              <a:buNone/>
              <a:defRPr sz="1488"/>
            </a:lvl2pPr>
            <a:lvl3pPr marL="972007" indent="0">
              <a:buNone/>
              <a:defRPr sz="1276"/>
            </a:lvl3pPr>
            <a:lvl4pPr marL="1458011" indent="0">
              <a:buNone/>
              <a:defRPr sz="1063"/>
            </a:lvl4pPr>
            <a:lvl5pPr marL="1944014" indent="0">
              <a:buNone/>
              <a:defRPr sz="1063"/>
            </a:lvl5pPr>
            <a:lvl6pPr marL="2430018" indent="0">
              <a:buNone/>
              <a:defRPr sz="1063"/>
            </a:lvl6pPr>
            <a:lvl7pPr marL="2916022" indent="0">
              <a:buNone/>
              <a:defRPr sz="1063"/>
            </a:lvl7pPr>
            <a:lvl8pPr marL="3402025" indent="0">
              <a:buNone/>
              <a:defRPr sz="1063"/>
            </a:lvl8pPr>
            <a:lvl9pPr marL="3888029" indent="0">
              <a:buNone/>
              <a:defRPr sz="10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1103948"/>
            <a:ext cx="3135038" cy="3863816"/>
          </a:xfrm>
        </p:spPr>
        <p:txBody>
          <a:bodyPr anchor="b"/>
          <a:lstStyle>
            <a:lvl1pPr>
              <a:defRPr sz="34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2378" y="2384224"/>
            <a:ext cx="4920883" cy="11767774"/>
          </a:xfrm>
        </p:spPr>
        <p:txBody>
          <a:bodyPr anchor="t"/>
          <a:lstStyle>
            <a:lvl1pPr marL="0" indent="0">
              <a:buNone/>
              <a:defRPr sz="3402"/>
            </a:lvl1pPr>
            <a:lvl2pPr marL="486004" indent="0">
              <a:buNone/>
              <a:defRPr sz="2976"/>
            </a:lvl2pPr>
            <a:lvl3pPr marL="972007" indent="0">
              <a:buNone/>
              <a:defRPr sz="2551"/>
            </a:lvl3pPr>
            <a:lvl4pPr marL="1458011" indent="0">
              <a:buNone/>
              <a:defRPr sz="2126"/>
            </a:lvl4pPr>
            <a:lvl5pPr marL="1944014" indent="0">
              <a:buNone/>
              <a:defRPr sz="2126"/>
            </a:lvl5pPr>
            <a:lvl6pPr marL="2430018" indent="0">
              <a:buNone/>
              <a:defRPr sz="2126"/>
            </a:lvl6pPr>
            <a:lvl7pPr marL="2916022" indent="0">
              <a:buNone/>
              <a:defRPr sz="2126"/>
            </a:lvl7pPr>
            <a:lvl8pPr marL="3402025" indent="0">
              <a:buNone/>
              <a:defRPr sz="2126"/>
            </a:lvl8pPr>
            <a:lvl9pPr marL="3888029" indent="0">
              <a:buNone/>
              <a:defRPr sz="212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4967764"/>
            <a:ext cx="3135038" cy="9203397"/>
          </a:xfrm>
        </p:spPr>
        <p:txBody>
          <a:bodyPr/>
          <a:lstStyle>
            <a:lvl1pPr marL="0" indent="0">
              <a:buNone/>
              <a:defRPr sz="1701"/>
            </a:lvl1pPr>
            <a:lvl2pPr marL="486004" indent="0">
              <a:buNone/>
              <a:defRPr sz="1488"/>
            </a:lvl2pPr>
            <a:lvl3pPr marL="972007" indent="0">
              <a:buNone/>
              <a:defRPr sz="1276"/>
            </a:lvl3pPr>
            <a:lvl4pPr marL="1458011" indent="0">
              <a:buNone/>
              <a:defRPr sz="1063"/>
            </a:lvl4pPr>
            <a:lvl5pPr marL="1944014" indent="0">
              <a:buNone/>
              <a:defRPr sz="1063"/>
            </a:lvl5pPr>
            <a:lvl6pPr marL="2430018" indent="0">
              <a:buNone/>
              <a:defRPr sz="1063"/>
            </a:lvl6pPr>
            <a:lvl7pPr marL="2916022" indent="0">
              <a:buNone/>
              <a:defRPr sz="1063"/>
            </a:lvl7pPr>
            <a:lvl8pPr marL="3402025" indent="0">
              <a:buNone/>
              <a:defRPr sz="1063"/>
            </a:lvl8pPr>
            <a:lvl9pPr marL="3888029" indent="0">
              <a:buNone/>
              <a:defRPr sz="10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268" y="881629"/>
            <a:ext cx="8383727" cy="3200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268" y="4408124"/>
            <a:ext cx="8383727" cy="1050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268" y="15347941"/>
            <a:ext cx="2187059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FFF4-691D-0447-8C80-BC9F156131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9837" y="15347941"/>
            <a:ext cx="3280589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4936" y="15347941"/>
            <a:ext cx="2187059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AEC2-C75E-4F49-84A8-C65EF9AE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9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72007" rtl="0" eaLnBrk="1" latinLnBrk="0" hangingPunct="1">
        <a:lnSpc>
          <a:spcPct val="90000"/>
        </a:lnSpc>
        <a:spcBef>
          <a:spcPct val="0"/>
        </a:spcBef>
        <a:buNone/>
        <a:defRPr sz="46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002" indent="-243002" algn="l" defTabSz="972007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29005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15009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701013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4pPr>
      <a:lvl5pPr marL="2187016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3159023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645027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4131031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1pPr>
      <a:lvl2pPr marL="486004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2pPr>
      <a:lvl3pPr marL="972007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3pPr>
      <a:lvl4pPr marL="1458011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4pPr>
      <a:lvl5pPr marL="1944014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5pPr>
      <a:lvl6pPr marL="2430018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916022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402025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888029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jp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9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1582" y="19562"/>
            <a:ext cx="9640079" cy="16479417"/>
            <a:chOff x="143474" y="-3593374"/>
            <a:chExt cx="9640079" cy="16479417"/>
          </a:xfrm>
        </p:grpSpPr>
        <p:grpSp>
          <p:nvGrpSpPr>
            <p:cNvPr id="62" name="Group 61"/>
            <p:cNvGrpSpPr/>
            <p:nvPr/>
          </p:nvGrpSpPr>
          <p:grpSpPr>
            <a:xfrm>
              <a:off x="1893761" y="662135"/>
              <a:ext cx="7744307" cy="1080020"/>
              <a:chOff x="131346" y="93288"/>
              <a:chExt cx="7744307" cy="1080020"/>
            </a:xfrm>
          </p:grpSpPr>
          <p:pic>
            <p:nvPicPr>
              <p:cNvPr id="55" name="Picture 54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xmlns="" id="{F0062520-A6AB-4BAE-80FE-7A9E8EF8A42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9653" y="93308"/>
                <a:ext cx="1296000" cy="1080000"/>
              </a:xfrm>
              <a:prstGeom prst="rect">
                <a:avLst/>
              </a:prstGeom>
            </p:spPr>
          </p:pic>
          <p:pic>
            <p:nvPicPr>
              <p:cNvPr id="60" name="Picture 59" descr="A person standing next to a sink&#10;&#10;Description automatically generated">
                <a:extLst>
                  <a:ext uri="{FF2B5EF4-FFF2-40B4-BE49-F238E27FC236}">
                    <a16:creationId xmlns:a16="http://schemas.microsoft.com/office/drawing/2014/main" xmlns="" id="{AFA59516-F8BB-428D-9746-26C9DEE1134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6839" y="93308"/>
                <a:ext cx="1296000" cy="1080000"/>
              </a:xfrm>
              <a:prstGeom prst="rect">
                <a:avLst/>
              </a:prstGeom>
            </p:spPr>
          </p:pic>
          <p:pic>
            <p:nvPicPr>
              <p:cNvPr id="58" name="Picture 57" descr="A person standing next to a sink&#10;&#10;Description automatically generated">
                <a:extLst>
                  <a:ext uri="{FF2B5EF4-FFF2-40B4-BE49-F238E27FC236}">
                    <a16:creationId xmlns:a16="http://schemas.microsoft.com/office/drawing/2014/main" xmlns="" id="{24F4529D-4057-4567-B5CD-F9696A2B15A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2189" y="93308"/>
                <a:ext cx="1296000" cy="108000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xmlns="" id="{A12A7F9D-D2D6-44EB-A7AA-E04202B7B8D4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46" y="93288"/>
                <a:ext cx="1296000" cy="1080000"/>
              </a:xfrm>
              <a:prstGeom prst="rect">
                <a:avLst/>
              </a:prstGeom>
            </p:spPr>
          </p:pic>
          <p:pic>
            <p:nvPicPr>
              <p:cNvPr id="61" name="Picture 60" descr="A person standing next to a sink&#10;&#10;Description automatically generated">
                <a:extLst>
                  <a:ext uri="{FF2B5EF4-FFF2-40B4-BE49-F238E27FC236}">
                    <a16:creationId xmlns:a16="http://schemas.microsoft.com/office/drawing/2014/main" xmlns="" id="{E67129B1-028E-479F-924C-638C37E36D6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2839" y="93308"/>
                <a:ext cx="1296000" cy="1080000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xmlns="" id="{DDB1890E-5AE3-45F9-8452-6C403982B07B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6353" y="93308"/>
                <a:ext cx="1296000" cy="1080000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1893761" y="0"/>
              <a:ext cx="71094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Times New Roman" charset="0"/>
                  <a:ea typeface="Times New Roman" charset="0"/>
                  <a:cs typeface="Times New Roman" charset="0"/>
                </a:rPr>
                <a:t>A </a:t>
              </a:r>
              <a:r>
                <a:rPr lang="en-US" sz="2800" dirty="0">
                  <a:latin typeface="Times New Roman" charset="0"/>
                  <a:ea typeface="Times New Roman" charset="0"/>
                  <a:cs typeface="Times New Roman" charset="0"/>
                </a:rPr>
                <a:t>little girl is standing in a kitchen doing dishes.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57940" y="1917395"/>
              <a:ext cx="9480129" cy="3521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57940" y="3004915"/>
              <a:ext cx="9465903" cy="35219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57941" y="2329735"/>
              <a:ext cx="9465904" cy="6200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26539" y="940545"/>
              <a:ext cx="9731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charset="0"/>
                  <a:ea typeface="Times New Roman" charset="0"/>
                  <a:cs typeface="Times New Roman" charset="0"/>
                </a:rPr>
                <a:t>Ref:</a:t>
              </a:r>
              <a:endParaRPr lang="en-US" sz="2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3179713" y="1917395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7054829" y="1917395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179713" y="2093491"/>
              <a:ext cx="388154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470062" y="1850736"/>
              <a:ext cx="68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3.4s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7066753" y="1863981"/>
              <a:ext cx="916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43.9s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3024986" y="3005538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00102" y="3005538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024986" y="3181634"/>
              <a:ext cx="388154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328746" y="2949929"/>
              <a:ext cx="68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2.1s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6917168" y="2940330"/>
              <a:ext cx="916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42.8 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26539" y="1866205"/>
              <a:ext cx="78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GT: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26538" y="2946968"/>
              <a:ext cx="973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GDP: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xmlns="" id="{304CA3AF-2830-4FBD-A662-D6553716A490}"/>
                    </a:ext>
                  </a:extLst>
                </p:cNvPr>
                <p:cNvSpPr txBox="1"/>
                <p:nvPr/>
              </p:nvSpPr>
              <p:spPr>
                <a:xfrm>
                  <a:off x="188861" y="2406419"/>
                  <a:ext cx="1366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latin typeface="Times New Roman" charset="0"/>
                      <a:ea typeface="Times New Roman" charset="0"/>
                      <a:cs typeface="Times New Roman" charset="0"/>
                    </a:rPr>
                    <a:t>Score 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𝒔</m:t>
                          </m:r>
                        </m:e>
                      </m:acc>
                    </m:oMath>
                  </a14:m>
                  <a:r>
                    <a:rPr lang="en-US" sz="2400" b="1" dirty="0">
                      <a:latin typeface="Times New Roman" charset="0"/>
                      <a:ea typeface="Times New Roman" charset="0"/>
                      <a:cs typeface="Times New Roman" charset="0"/>
                    </a:rPr>
                    <a:t>:</a:t>
                  </a:r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304CA3AF-2830-4FBD-A662-D6553716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61" y="2406419"/>
                  <a:ext cx="13667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667" t="-10526" r="-1511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26539" y="0"/>
              <a:ext cx="1292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charset="0"/>
                  <a:ea typeface="Times New Roman" charset="0"/>
                  <a:cs typeface="Times New Roman" charset="0"/>
                </a:rPr>
                <a:t>Query:</a:t>
              </a:r>
              <a:endParaRPr lang="en-US" sz="2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1806725" y="-3593374"/>
              <a:ext cx="7976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charset="0"/>
                  <a:ea typeface="Times New Roman" charset="0"/>
                  <a:cs typeface="Times New Roman" charset="0"/>
                </a:rPr>
                <a:t>A bald man is shaving the back of another man's head.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143474" y="-1675979"/>
              <a:ext cx="9480129" cy="3521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43474" y="-588459"/>
              <a:ext cx="9465903" cy="35219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43475" y="-1263639"/>
              <a:ext cx="9465904" cy="6200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12073" y="-2652829"/>
              <a:ext cx="9731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charset="0"/>
                  <a:ea typeface="Times New Roman" charset="0"/>
                  <a:cs typeface="Times New Roman" charset="0"/>
                </a:rPr>
                <a:t>Ref:</a:t>
              </a:r>
              <a:endParaRPr lang="en-US" sz="2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1858961" y="-1675979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988306" y="-1675979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1858961" y="-1499884"/>
              <a:ext cx="512537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1165915" y="-1730716"/>
              <a:ext cx="68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0.0s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6984946" y="-1742638"/>
              <a:ext cx="916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13.6s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858615" y="-587836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7615719" y="-578154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V="1">
              <a:off x="1878764" y="-402102"/>
              <a:ext cx="570757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1165915" y="-632801"/>
              <a:ext cx="68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0.0s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7605078" y="-650340"/>
              <a:ext cx="916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14.9 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12073" y="-1727169"/>
              <a:ext cx="78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GT: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12072" y="-646406"/>
              <a:ext cx="973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GDP: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xmlns="" id="{304CA3AF-2830-4FBD-A662-D6553716A490}"/>
                    </a:ext>
                  </a:extLst>
                </p:cNvPr>
                <p:cNvSpPr txBox="1"/>
                <p:nvPr/>
              </p:nvSpPr>
              <p:spPr>
                <a:xfrm>
                  <a:off x="174395" y="-1186955"/>
                  <a:ext cx="1366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latin typeface="Times New Roman" charset="0"/>
                      <a:ea typeface="Times New Roman" charset="0"/>
                      <a:cs typeface="Times New Roman" charset="0"/>
                    </a:rPr>
                    <a:t>Score 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𝒔</m:t>
                          </m:r>
                        </m:e>
                      </m:acc>
                    </m:oMath>
                  </a14:m>
                  <a:r>
                    <a:rPr lang="en-US" sz="2400" b="1" dirty="0">
                      <a:latin typeface="Times New Roman" charset="0"/>
                      <a:ea typeface="Times New Roman" charset="0"/>
                      <a:cs typeface="Times New Roman" charset="0"/>
                    </a:rPr>
                    <a:t>:</a:t>
                  </a:r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304CA3AF-2830-4FBD-A662-D6553716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95" y="-1186955"/>
                  <a:ext cx="13667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696" t="-10526" r="-1562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12073" y="-3593374"/>
              <a:ext cx="1292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charset="0"/>
                  <a:ea typeface="Times New Roman" charset="0"/>
                  <a:cs typeface="Times New Roman" charset="0"/>
                </a:rPr>
                <a:t>Query:</a:t>
              </a:r>
              <a:endParaRPr lang="en-US" sz="2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1839883" y="-3041346"/>
              <a:ext cx="7757619" cy="1300213"/>
              <a:chOff x="7639638" y="-1361520"/>
              <a:chExt cx="7757619" cy="1300213"/>
            </a:xfrm>
          </p:grpSpPr>
          <p:pic>
            <p:nvPicPr>
              <p:cNvPr id="112" name="Picture 111" descr="A picture containing indoor, person, wall&#10;&#10;Description automatically generated">
                <a:extLst>
                  <a:ext uri="{FF2B5EF4-FFF2-40B4-BE49-F238E27FC236}">
                    <a16:creationId xmlns:a16="http://schemas.microsoft.com/office/drawing/2014/main" xmlns="" id="{CEB7160F-6EFD-4CAF-A7D7-1743F17DACD6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639638" y="-1357307"/>
                <a:ext cx="1296000" cy="1296000"/>
              </a:xfrm>
              <a:prstGeom prst="rect">
                <a:avLst/>
              </a:prstGeom>
            </p:spPr>
          </p:pic>
          <p:pic>
            <p:nvPicPr>
              <p:cNvPr id="113" name="Picture 112" descr="A hand holding a baby&#10;&#10;Description automatically generated">
                <a:extLst>
                  <a:ext uri="{FF2B5EF4-FFF2-40B4-BE49-F238E27FC236}">
                    <a16:creationId xmlns:a16="http://schemas.microsoft.com/office/drawing/2014/main" xmlns="" id="{4BE77D4A-B677-466C-9032-9A7EC64683F6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4101257" y="-1361520"/>
                <a:ext cx="1296000" cy="1296000"/>
              </a:xfrm>
              <a:prstGeom prst="rect">
                <a:avLst/>
              </a:prstGeom>
            </p:spPr>
          </p:pic>
          <p:pic>
            <p:nvPicPr>
              <p:cNvPr id="114" name="Picture 113" descr="A picture containing indoor, wall, person&#10;&#10;Description automatically generated">
                <a:extLst>
                  <a:ext uri="{FF2B5EF4-FFF2-40B4-BE49-F238E27FC236}">
                    <a16:creationId xmlns:a16="http://schemas.microsoft.com/office/drawing/2014/main" xmlns="" id="{002F7946-EEB9-4199-92F7-23E26CF83970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2811763" y="-1361520"/>
                <a:ext cx="1296000" cy="1296000"/>
              </a:xfrm>
              <a:prstGeom prst="rect">
                <a:avLst/>
              </a:prstGeom>
            </p:spPr>
          </p:pic>
          <p:pic>
            <p:nvPicPr>
              <p:cNvPr id="115" name="Picture 114" descr="A picture containing wall, person, indoor&#10;&#10;Description automatically generated">
                <a:extLst>
                  <a:ext uri="{FF2B5EF4-FFF2-40B4-BE49-F238E27FC236}">
                    <a16:creationId xmlns:a16="http://schemas.microsoft.com/office/drawing/2014/main" xmlns="" id="{C6BA18A7-A232-41F9-9A0F-12A80522E7AF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935638" y="-1357307"/>
                <a:ext cx="1296000" cy="1296000"/>
              </a:xfrm>
              <a:prstGeom prst="rect">
                <a:avLst/>
              </a:prstGeom>
            </p:spPr>
          </p:pic>
          <p:pic>
            <p:nvPicPr>
              <p:cNvPr id="116" name="Picture 115" descr="A picture containing person, indoor, wall, man&#10;&#10;Description automatically generated">
                <a:extLst>
                  <a:ext uri="{FF2B5EF4-FFF2-40B4-BE49-F238E27FC236}">
                    <a16:creationId xmlns:a16="http://schemas.microsoft.com/office/drawing/2014/main" xmlns="" id="{D68DE13D-9F78-4E03-A335-F007B72AD650}"/>
                  </a:ext>
                </a:extLst>
              </p:cNvPr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0225132" y="-1357307"/>
                <a:ext cx="1296000" cy="1296000"/>
              </a:xfrm>
              <a:prstGeom prst="rect">
                <a:avLst/>
              </a:prstGeom>
            </p:spPr>
          </p:pic>
          <p:pic>
            <p:nvPicPr>
              <p:cNvPr id="117" name="Picture 116" descr="A picture containing indoor, person, wall, young&#10;&#10;Description automatically generated">
                <a:extLst>
                  <a:ext uri="{FF2B5EF4-FFF2-40B4-BE49-F238E27FC236}">
                    <a16:creationId xmlns:a16="http://schemas.microsoft.com/office/drawing/2014/main" xmlns="" id="{8F3ADDF4-30B5-4836-8BFC-0BFE6E4F9ED2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1515763" y="-1357307"/>
                <a:ext cx="1296000" cy="1296000"/>
              </a:xfrm>
              <a:prstGeom prst="rect">
                <a:avLst/>
              </a:prstGeom>
            </p:spPr>
          </p:pic>
        </p:grpSp>
        <p:sp>
          <p:nvSpPr>
            <p:cNvPr id="122" name="Freeform: Shape 30">
              <a:extLst>
                <a:ext uri="{FF2B5EF4-FFF2-40B4-BE49-F238E27FC236}">
                  <a16:creationId xmlns:a16="http://schemas.microsoft.com/office/drawing/2014/main" xmlns="" id="{6D57A2C0-E962-465C-9A80-68E1EDC60B69}"/>
                </a:ext>
              </a:extLst>
            </p:cNvPr>
            <p:cNvSpPr/>
            <p:nvPr/>
          </p:nvSpPr>
          <p:spPr>
            <a:xfrm>
              <a:off x="1893761" y="2418307"/>
              <a:ext cx="7706944" cy="432000"/>
            </a:xfrm>
            <a:custGeom>
              <a:avLst/>
              <a:gdLst>
                <a:gd name="connsiteX0" fmla="*/ 0 w 7973122"/>
                <a:gd name="connsiteY0" fmla="*/ 546410 h 635620"/>
                <a:gd name="connsiteX1" fmla="*/ 1014761 w 7973122"/>
                <a:gd name="connsiteY1" fmla="*/ 379142 h 635620"/>
                <a:gd name="connsiteX2" fmla="*/ 1661531 w 7973122"/>
                <a:gd name="connsiteY2" fmla="*/ 189571 h 635620"/>
                <a:gd name="connsiteX3" fmla="*/ 2018371 w 7973122"/>
                <a:gd name="connsiteY3" fmla="*/ 0 h 635620"/>
                <a:gd name="connsiteX4" fmla="*/ 3021980 w 7973122"/>
                <a:gd name="connsiteY4" fmla="*/ 189571 h 635620"/>
                <a:gd name="connsiteX5" fmla="*/ 3445727 w 7973122"/>
                <a:gd name="connsiteY5" fmla="*/ 379142 h 635620"/>
                <a:gd name="connsiteX6" fmla="*/ 4716966 w 7973122"/>
                <a:gd name="connsiteY6" fmla="*/ 479503 h 635620"/>
                <a:gd name="connsiteX7" fmla="*/ 5107258 w 7973122"/>
                <a:gd name="connsiteY7" fmla="*/ 568712 h 635620"/>
                <a:gd name="connsiteX8" fmla="*/ 5609063 w 7973122"/>
                <a:gd name="connsiteY8" fmla="*/ 624469 h 635620"/>
                <a:gd name="connsiteX9" fmla="*/ 7973122 w 7973122"/>
                <a:gd name="connsiteY9" fmla="*/ 635620 h 63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73122" h="635620">
                  <a:moveTo>
                    <a:pt x="0" y="546410"/>
                  </a:moveTo>
                  <a:cubicBezTo>
                    <a:pt x="368919" y="492512"/>
                    <a:pt x="737839" y="438615"/>
                    <a:pt x="1014761" y="379142"/>
                  </a:cubicBezTo>
                  <a:cubicBezTo>
                    <a:pt x="1291683" y="319669"/>
                    <a:pt x="1494263" y="252761"/>
                    <a:pt x="1661531" y="189571"/>
                  </a:cubicBezTo>
                  <a:cubicBezTo>
                    <a:pt x="1828799" y="126381"/>
                    <a:pt x="1791630" y="0"/>
                    <a:pt x="2018371" y="0"/>
                  </a:cubicBezTo>
                  <a:cubicBezTo>
                    <a:pt x="2245112" y="0"/>
                    <a:pt x="2784087" y="126381"/>
                    <a:pt x="3021980" y="189571"/>
                  </a:cubicBezTo>
                  <a:cubicBezTo>
                    <a:pt x="3259873" y="252761"/>
                    <a:pt x="3163229" y="330820"/>
                    <a:pt x="3445727" y="379142"/>
                  </a:cubicBezTo>
                  <a:cubicBezTo>
                    <a:pt x="3728225" y="427464"/>
                    <a:pt x="4440044" y="447908"/>
                    <a:pt x="4716966" y="479503"/>
                  </a:cubicBezTo>
                  <a:cubicBezTo>
                    <a:pt x="4993888" y="511098"/>
                    <a:pt x="4958575" y="544551"/>
                    <a:pt x="5107258" y="568712"/>
                  </a:cubicBezTo>
                  <a:cubicBezTo>
                    <a:pt x="5255941" y="592873"/>
                    <a:pt x="5131419" y="613318"/>
                    <a:pt x="5609063" y="624469"/>
                  </a:cubicBezTo>
                  <a:cubicBezTo>
                    <a:pt x="6086707" y="635620"/>
                    <a:pt x="7029914" y="635620"/>
                    <a:pt x="7973122" y="63562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47">
              <a:extLst>
                <a:ext uri="{FF2B5EF4-FFF2-40B4-BE49-F238E27FC236}">
                  <a16:creationId xmlns:a16="http://schemas.microsoft.com/office/drawing/2014/main" xmlns="" id="{F7F1EECE-B86E-4DF2-AA80-D9C7C0D9FD61}"/>
                </a:ext>
              </a:extLst>
            </p:cNvPr>
            <p:cNvSpPr/>
            <p:nvPr/>
          </p:nvSpPr>
          <p:spPr>
            <a:xfrm>
              <a:off x="1806725" y="-1175067"/>
              <a:ext cx="7776000" cy="432000"/>
            </a:xfrm>
            <a:custGeom>
              <a:avLst/>
              <a:gdLst>
                <a:gd name="connsiteX0" fmla="*/ 0 w 8207297"/>
                <a:gd name="connsiteY0" fmla="*/ 524215 h 624576"/>
                <a:gd name="connsiteX1" fmla="*/ 524107 w 8207297"/>
                <a:gd name="connsiteY1" fmla="*/ 55864 h 624576"/>
                <a:gd name="connsiteX2" fmla="*/ 1248936 w 8207297"/>
                <a:gd name="connsiteY2" fmla="*/ 111620 h 624576"/>
                <a:gd name="connsiteX3" fmla="*/ 2319453 w 8207297"/>
                <a:gd name="connsiteY3" fmla="*/ 108 h 624576"/>
                <a:gd name="connsiteX4" fmla="*/ 3679902 w 8207297"/>
                <a:gd name="connsiteY4" fmla="*/ 89318 h 624576"/>
                <a:gd name="connsiteX5" fmla="*/ 5040351 w 8207297"/>
                <a:gd name="connsiteY5" fmla="*/ 178528 h 624576"/>
                <a:gd name="connsiteX6" fmla="*/ 5854390 w 8207297"/>
                <a:gd name="connsiteY6" fmla="*/ 412703 h 624576"/>
                <a:gd name="connsiteX7" fmla="*/ 6936058 w 8207297"/>
                <a:gd name="connsiteY7" fmla="*/ 591123 h 624576"/>
                <a:gd name="connsiteX8" fmla="*/ 8207297 w 8207297"/>
                <a:gd name="connsiteY8" fmla="*/ 624576 h 62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7297" h="624576">
                  <a:moveTo>
                    <a:pt x="0" y="524215"/>
                  </a:moveTo>
                  <a:cubicBezTo>
                    <a:pt x="157975" y="324422"/>
                    <a:pt x="315951" y="124630"/>
                    <a:pt x="524107" y="55864"/>
                  </a:cubicBezTo>
                  <a:cubicBezTo>
                    <a:pt x="732263" y="-12902"/>
                    <a:pt x="949712" y="120913"/>
                    <a:pt x="1248936" y="111620"/>
                  </a:cubicBezTo>
                  <a:cubicBezTo>
                    <a:pt x="1548160" y="102327"/>
                    <a:pt x="1914292" y="3825"/>
                    <a:pt x="2319453" y="108"/>
                  </a:cubicBezTo>
                  <a:cubicBezTo>
                    <a:pt x="2724614" y="-3609"/>
                    <a:pt x="3679902" y="89318"/>
                    <a:pt x="3679902" y="89318"/>
                  </a:cubicBezTo>
                  <a:cubicBezTo>
                    <a:pt x="4133385" y="119055"/>
                    <a:pt x="4677936" y="124631"/>
                    <a:pt x="5040351" y="178528"/>
                  </a:cubicBezTo>
                  <a:cubicBezTo>
                    <a:pt x="5402766" y="232425"/>
                    <a:pt x="5538439" y="343937"/>
                    <a:pt x="5854390" y="412703"/>
                  </a:cubicBezTo>
                  <a:cubicBezTo>
                    <a:pt x="6170341" y="481469"/>
                    <a:pt x="6543907" y="555811"/>
                    <a:pt x="6936058" y="591123"/>
                  </a:cubicBezTo>
                  <a:cubicBezTo>
                    <a:pt x="7328209" y="626435"/>
                    <a:pt x="8008434" y="617142"/>
                    <a:pt x="8207297" y="624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226538" y="3599204"/>
              <a:ext cx="9557015" cy="0"/>
            </a:xfrm>
            <a:prstGeom prst="line">
              <a:avLst/>
            </a:prstGeom>
            <a:ln w="508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/>
            <p:cNvSpPr/>
            <p:nvPr/>
          </p:nvSpPr>
          <p:spPr>
            <a:xfrm>
              <a:off x="207877" y="6688872"/>
              <a:ext cx="9480129" cy="3521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207877" y="7776392"/>
              <a:ext cx="9465903" cy="35219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207878" y="7101212"/>
              <a:ext cx="9465904" cy="6200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76476" y="5712526"/>
              <a:ext cx="9731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charset="0"/>
                  <a:ea typeface="Times New Roman" charset="0"/>
                  <a:cs typeface="Times New Roman" charset="0"/>
                </a:rPr>
                <a:t>Ref:</a:t>
              </a:r>
              <a:endParaRPr lang="en-US" sz="2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8" name="Straight Connector 137"/>
            <p:cNvCxnSpPr/>
            <p:nvPr/>
          </p:nvCxnSpPr>
          <p:spPr>
            <a:xfrm>
              <a:off x="3229650" y="6688872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061254" y="6688872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3229650" y="6864967"/>
              <a:ext cx="383160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392699" y="6622879"/>
              <a:ext cx="842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46.8s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7100659" y="6629241"/>
              <a:ext cx="916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48.7s</a:t>
              </a:r>
            </a:p>
          </p:txBody>
        </p:sp>
        <p:cxnSp>
          <p:nvCxnSpPr>
            <p:cNvPr id="143" name="Straight Connector 142"/>
            <p:cNvCxnSpPr/>
            <p:nvPr/>
          </p:nvCxnSpPr>
          <p:spPr>
            <a:xfrm>
              <a:off x="3074923" y="7777015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7195702" y="7777015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074923" y="7953063"/>
              <a:ext cx="4110732" cy="4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257551" y="7711860"/>
              <a:ext cx="866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46.6s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7219965" y="7723735"/>
              <a:ext cx="916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49.2s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76476" y="6637682"/>
              <a:ext cx="78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GT: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76475" y="7718445"/>
              <a:ext cx="973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GDP: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xmlns="" id="{304CA3AF-2830-4FBD-A662-D6553716A490}"/>
                    </a:ext>
                  </a:extLst>
                </p:cNvPr>
                <p:cNvSpPr txBox="1"/>
                <p:nvPr/>
              </p:nvSpPr>
              <p:spPr>
                <a:xfrm>
                  <a:off x="238798" y="7177896"/>
                  <a:ext cx="1366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latin typeface="Times New Roman" charset="0"/>
                      <a:ea typeface="Times New Roman" charset="0"/>
                      <a:cs typeface="Times New Roman" charset="0"/>
                    </a:rPr>
                    <a:t>Score 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𝒔</m:t>
                          </m:r>
                        </m:e>
                      </m:acc>
                    </m:oMath>
                  </a14:m>
                  <a:r>
                    <a:rPr lang="en-US" sz="2400" b="1" dirty="0">
                      <a:latin typeface="Times New Roman" charset="0"/>
                      <a:ea typeface="Times New Roman" charset="0"/>
                      <a:cs typeface="Times New Roman" charset="0"/>
                    </a:rPr>
                    <a:t>:</a:t>
                  </a:r>
                </a:p>
              </p:txBody>
            </p:sp>
          </mc:Choice>
          <mc:Fallback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304CA3AF-2830-4FBD-A662-D6553716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98" y="7177896"/>
                  <a:ext cx="13667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143" t="-10526" r="-15179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76475" y="4214556"/>
              <a:ext cx="1292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charset="0"/>
                  <a:ea typeface="Times New Roman" charset="0"/>
                  <a:cs typeface="Times New Roman" charset="0"/>
                </a:rPr>
                <a:t>Query:</a:t>
              </a:r>
              <a:endParaRPr lang="en-US" sz="2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193509" y="11388675"/>
              <a:ext cx="9480129" cy="3521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193509" y="12476195"/>
              <a:ext cx="9465903" cy="35219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193510" y="11801015"/>
              <a:ext cx="9465904" cy="6200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62108" y="10412329"/>
              <a:ext cx="9731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charset="0"/>
                  <a:ea typeface="Times New Roman" charset="0"/>
                  <a:cs typeface="Times New Roman" charset="0"/>
                </a:rPr>
                <a:t>Ref:</a:t>
              </a:r>
              <a:endParaRPr lang="en-US" sz="2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4453358" y="11395825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8345817" y="11388675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4453497" y="11564770"/>
              <a:ext cx="386961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3435501" y="11342831"/>
              <a:ext cx="1068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128.7s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8343967" y="11344247"/>
              <a:ext cx="1078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138.7s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306000" y="12469962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8509404" y="12469962"/>
              <a:ext cx="0" cy="352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>
              <a:off x="4315577" y="12635302"/>
              <a:ext cx="4181952" cy="1377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3323360" y="12418248"/>
              <a:ext cx="1049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127.6s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8533667" y="12424378"/>
              <a:ext cx="10491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139.2s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62108" y="11337485"/>
              <a:ext cx="78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GT: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62107" y="12418248"/>
              <a:ext cx="973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GDP: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xmlns="" id="{304CA3AF-2830-4FBD-A662-D6553716A490}"/>
                    </a:ext>
                  </a:extLst>
                </p:cNvPr>
                <p:cNvSpPr txBox="1"/>
                <p:nvPr/>
              </p:nvSpPr>
              <p:spPr>
                <a:xfrm>
                  <a:off x="224430" y="11877699"/>
                  <a:ext cx="1366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latin typeface="Times New Roman" charset="0"/>
                      <a:ea typeface="Times New Roman" charset="0"/>
                      <a:cs typeface="Times New Roman" charset="0"/>
                    </a:rPr>
                    <a:t>Score 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𝒔</m:t>
                          </m:r>
                        </m:e>
                      </m:acc>
                    </m:oMath>
                  </a14:m>
                  <a:r>
                    <a:rPr lang="en-US" sz="2400" b="1" dirty="0">
                      <a:latin typeface="Times New Roman" charset="0"/>
                      <a:ea typeface="Times New Roman" charset="0"/>
                      <a:cs typeface="Times New Roman" charset="0"/>
                    </a:rPr>
                    <a:t>:</a:t>
                  </a:r>
                </a:p>
              </p:txBody>
            </p:sp>
          </mc:Choice>
          <mc:Fallback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304CA3AF-2830-4FBD-A662-D6553716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430" y="11877699"/>
                  <a:ext cx="13667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667" t="-10526" r="-1511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xmlns="" id="{304CA3AF-2830-4FBD-A662-D6553716A490}"/>
                </a:ext>
              </a:extLst>
            </p:cNvPr>
            <p:cNvSpPr txBox="1"/>
            <p:nvPr/>
          </p:nvSpPr>
          <p:spPr>
            <a:xfrm>
              <a:off x="262107" y="8911481"/>
              <a:ext cx="1292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charset="0"/>
                  <a:ea typeface="Times New Roman" charset="0"/>
                  <a:cs typeface="Times New Roman" charset="0"/>
                </a:rPr>
                <a:t>Query:</a:t>
              </a:r>
              <a:endParaRPr lang="en-US" sz="2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80" name="组 10"/>
            <p:cNvGrpSpPr/>
            <p:nvPr/>
          </p:nvGrpSpPr>
          <p:grpSpPr>
            <a:xfrm>
              <a:off x="1875100" y="3822875"/>
              <a:ext cx="7772352" cy="1296000"/>
              <a:chOff x="1898650" y="2128837"/>
              <a:chExt cx="8489733" cy="1556014"/>
            </a:xfrm>
          </p:grpSpPr>
          <p:grpSp>
            <p:nvGrpSpPr>
              <p:cNvPr id="181" name="组 5"/>
              <p:cNvGrpSpPr/>
              <p:nvPr/>
            </p:nvGrpSpPr>
            <p:grpSpPr>
              <a:xfrm>
                <a:off x="1898650" y="2128837"/>
                <a:ext cx="4254181" cy="1556014"/>
                <a:chOff x="1898650" y="2128837"/>
                <a:chExt cx="8936515" cy="1556014"/>
              </a:xfrm>
            </p:grpSpPr>
            <p:pic>
              <p:nvPicPr>
                <p:cNvPr id="186" name="图片 2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8650" y="2128837"/>
                  <a:ext cx="2973711" cy="1556014"/>
                </a:xfrm>
                <a:prstGeom prst="rect">
                  <a:avLst/>
                </a:prstGeom>
              </p:spPr>
            </p:pic>
            <p:pic>
              <p:nvPicPr>
                <p:cNvPr id="187" name="图片 3"/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72361" y="2128837"/>
                  <a:ext cx="2973711" cy="1556014"/>
                </a:xfrm>
                <a:prstGeom prst="rect">
                  <a:avLst/>
                </a:prstGeom>
              </p:spPr>
            </p:pic>
            <p:pic>
              <p:nvPicPr>
                <p:cNvPr id="188" name="图片 4"/>
                <p:cNvPicPr>
                  <a:picLocks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1454" y="2128837"/>
                  <a:ext cx="2973711" cy="1556014"/>
                </a:xfrm>
                <a:prstGeom prst="rect">
                  <a:avLst/>
                </a:prstGeom>
              </p:spPr>
            </p:pic>
          </p:grpSp>
          <p:grpSp>
            <p:nvGrpSpPr>
              <p:cNvPr id="182" name="组 9"/>
              <p:cNvGrpSpPr/>
              <p:nvPr/>
            </p:nvGrpSpPr>
            <p:grpSpPr>
              <a:xfrm>
                <a:off x="6145508" y="2128837"/>
                <a:ext cx="4242875" cy="1556014"/>
                <a:chOff x="-11161912" y="7018337"/>
                <a:chExt cx="10061250" cy="1776045"/>
              </a:xfrm>
            </p:grpSpPr>
            <p:pic>
              <p:nvPicPr>
                <p:cNvPr id="183" name="图片 6"/>
                <p:cNvPicPr>
                  <a:picLocks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11161912" y="7018337"/>
                  <a:ext cx="3356899" cy="1776045"/>
                </a:xfrm>
                <a:prstGeom prst="rect">
                  <a:avLst/>
                </a:prstGeom>
              </p:spPr>
            </p:pic>
            <p:pic>
              <p:nvPicPr>
                <p:cNvPr id="184" name="图片 7"/>
                <p:cNvPicPr>
                  <a:picLocks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-7831823" y="7018337"/>
                  <a:ext cx="3356898" cy="1776045"/>
                </a:xfrm>
                <a:prstGeom prst="rect">
                  <a:avLst/>
                </a:prstGeom>
              </p:spPr>
            </p:pic>
            <p:pic>
              <p:nvPicPr>
                <p:cNvPr id="185" name="图片 8"/>
                <p:cNvPicPr>
                  <a:picLocks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4457560" y="7018337"/>
                  <a:ext cx="3356898" cy="17760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xmlns="" id="{F88D5C47-841B-4906-BE5D-B3F9DE72AB6C}"/>
                </a:ext>
              </a:extLst>
            </p:cNvPr>
            <p:cNvGrpSpPr/>
            <p:nvPr/>
          </p:nvGrpSpPr>
          <p:grpSpPr>
            <a:xfrm>
              <a:off x="1878382" y="5275582"/>
              <a:ext cx="7769832" cy="1296002"/>
              <a:chOff x="1856494" y="12085634"/>
              <a:chExt cx="8497385" cy="1612195"/>
            </a:xfrm>
          </p:grpSpPr>
          <p:grpSp>
            <p:nvGrpSpPr>
              <p:cNvPr id="190" name="组 19"/>
              <p:cNvGrpSpPr/>
              <p:nvPr/>
            </p:nvGrpSpPr>
            <p:grpSpPr>
              <a:xfrm>
                <a:off x="1856494" y="12085634"/>
                <a:ext cx="8497385" cy="1612195"/>
                <a:chOff x="1932445" y="9596434"/>
                <a:chExt cx="8497385" cy="1612195"/>
              </a:xfrm>
            </p:grpSpPr>
            <p:grpSp>
              <p:nvGrpSpPr>
                <p:cNvPr id="192" name="组 17"/>
                <p:cNvGrpSpPr/>
                <p:nvPr/>
              </p:nvGrpSpPr>
              <p:grpSpPr>
                <a:xfrm>
                  <a:off x="1932445" y="9596435"/>
                  <a:ext cx="4252065" cy="1612194"/>
                  <a:chOff x="1932445" y="9596435"/>
                  <a:chExt cx="8349298" cy="1612194"/>
                </a:xfrm>
              </p:grpSpPr>
              <p:pic>
                <p:nvPicPr>
                  <p:cNvPr id="196" name="图片 11"/>
                  <p:cNvPicPr>
                    <a:picLocks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932445" y="9596436"/>
                    <a:ext cx="2783099" cy="161219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图片 12"/>
                  <p:cNvPicPr>
                    <a:picLocks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715544" y="9596435"/>
                    <a:ext cx="2783099" cy="161219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图片 13"/>
                  <p:cNvPicPr>
                    <a:picLocks/>
                  </p:cNvPicPr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498644" y="9596435"/>
                    <a:ext cx="2783099" cy="16121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3" name="组 18"/>
                <p:cNvGrpSpPr/>
                <p:nvPr/>
              </p:nvGrpSpPr>
              <p:grpSpPr>
                <a:xfrm>
                  <a:off x="6182824" y="9596434"/>
                  <a:ext cx="4247006" cy="1612194"/>
                  <a:chOff x="-11019008" y="14651035"/>
                  <a:chExt cx="8619529" cy="1612194"/>
                </a:xfrm>
              </p:grpSpPr>
              <p:pic>
                <p:nvPicPr>
                  <p:cNvPr id="194" name="图片 15"/>
                  <p:cNvPicPr>
                    <a:picLocks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-11019008" y="14651036"/>
                    <a:ext cx="2876599" cy="161219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图片 16"/>
                  <p:cNvPicPr>
                    <a:picLocks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-5276078" y="14651035"/>
                    <a:ext cx="2876599" cy="161219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1" name="Picture 190" descr="A group of people riding on the back of a motorcycle&#10;&#10;Description automatically generated">
                <a:extLst>
                  <a:ext uri="{FF2B5EF4-FFF2-40B4-BE49-F238E27FC236}">
                    <a16:creationId xmlns:a16="http://schemas.microsoft.com/office/drawing/2014/main" xmlns="" id="{EB1C6F45-E215-4F78-9F9A-09B4A6CB17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22542" y="12085635"/>
                <a:ext cx="1417355" cy="1612192"/>
              </a:xfrm>
              <a:prstGeom prst="rect">
                <a:avLst/>
              </a:prstGeom>
            </p:spPr>
          </p:pic>
        </p:grpSp>
        <p:sp>
          <p:nvSpPr>
            <p:cNvPr id="202" name="Freeform: Shape 46">
              <a:extLst>
                <a:ext uri="{FF2B5EF4-FFF2-40B4-BE49-F238E27FC236}">
                  <a16:creationId xmlns:a16="http://schemas.microsoft.com/office/drawing/2014/main" xmlns="" id="{6E8B1F17-5117-489F-9DA9-C924C86DA71F}"/>
                </a:ext>
              </a:extLst>
            </p:cNvPr>
            <p:cNvSpPr/>
            <p:nvPr/>
          </p:nvSpPr>
          <p:spPr>
            <a:xfrm>
              <a:off x="1841638" y="7193417"/>
              <a:ext cx="7776000" cy="432000"/>
            </a:xfrm>
            <a:custGeom>
              <a:avLst/>
              <a:gdLst>
                <a:gd name="connsiteX0" fmla="*/ 0 w 18491200"/>
                <a:gd name="connsiteY0" fmla="*/ 1795051 h 1807887"/>
                <a:gd name="connsiteX1" fmla="*/ 2641600 w 18491200"/>
                <a:gd name="connsiteY1" fmla="*/ 1591851 h 1807887"/>
                <a:gd name="connsiteX2" fmla="*/ 4165600 w 18491200"/>
                <a:gd name="connsiteY2" fmla="*/ 1117718 h 1807887"/>
                <a:gd name="connsiteX3" fmla="*/ 6976534 w 18491200"/>
                <a:gd name="connsiteY3" fmla="*/ 118 h 1807887"/>
                <a:gd name="connsiteX4" fmla="*/ 9652000 w 18491200"/>
                <a:gd name="connsiteY4" fmla="*/ 1049985 h 1807887"/>
                <a:gd name="connsiteX5" fmla="*/ 13546667 w 18491200"/>
                <a:gd name="connsiteY5" fmla="*/ 1591851 h 1807887"/>
                <a:gd name="connsiteX6" fmla="*/ 15883467 w 18491200"/>
                <a:gd name="connsiteY6" fmla="*/ 1795051 h 1807887"/>
                <a:gd name="connsiteX7" fmla="*/ 18491200 w 18491200"/>
                <a:gd name="connsiteY7" fmla="*/ 1795051 h 180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1200" h="1807887">
                  <a:moveTo>
                    <a:pt x="0" y="1795051"/>
                  </a:moveTo>
                  <a:cubicBezTo>
                    <a:pt x="973666" y="1749895"/>
                    <a:pt x="1947333" y="1704740"/>
                    <a:pt x="2641600" y="1591851"/>
                  </a:cubicBezTo>
                  <a:cubicBezTo>
                    <a:pt x="3335867" y="1478962"/>
                    <a:pt x="3443111" y="1383007"/>
                    <a:pt x="4165600" y="1117718"/>
                  </a:cubicBezTo>
                  <a:cubicBezTo>
                    <a:pt x="4888089" y="852429"/>
                    <a:pt x="6062134" y="11407"/>
                    <a:pt x="6976534" y="118"/>
                  </a:cubicBezTo>
                  <a:cubicBezTo>
                    <a:pt x="7890934" y="-11171"/>
                    <a:pt x="8556978" y="784696"/>
                    <a:pt x="9652000" y="1049985"/>
                  </a:cubicBezTo>
                  <a:cubicBezTo>
                    <a:pt x="10747022" y="1315274"/>
                    <a:pt x="12508089" y="1467673"/>
                    <a:pt x="13546667" y="1591851"/>
                  </a:cubicBezTo>
                  <a:cubicBezTo>
                    <a:pt x="14585245" y="1716029"/>
                    <a:pt x="15059378" y="1761184"/>
                    <a:pt x="15883467" y="1795051"/>
                  </a:cubicBezTo>
                  <a:cubicBezTo>
                    <a:pt x="16707556" y="1828918"/>
                    <a:pt x="17825156" y="1783762"/>
                    <a:pt x="18491200" y="179505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组 15"/>
            <p:cNvGrpSpPr/>
            <p:nvPr/>
          </p:nvGrpSpPr>
          <p:grpSpPr>
            <a:xfrm>
              <a:off x="1858713" y="8522678"/>
              <a:ext cx="7744743" cy="1296000"/>
              <a:chOff x="1809750" y="2743200"/>
              <a:chExt cx="9148290" cy="2013499"/>
            </a:xfrm>
          </p:grpSpPr>
          <p:pic>
            <p:nvPicPr>
              <p:cNvPr id="204" name="图片 9"/>
              <p:cNvPicPr>
                <a:picLocks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09750" y="2743200"/>
                <a:ext cx="1530869" cy="2013499"/>
              </a:xfrm>
              <a:prstGeom prst="rect">
                <a:avLst/>
              </a:prstGeom>
            </p:spPr>
          </p:pic>
          <p:pic>
            <p:nvPicPr>
              <p:cNvPr id="205" name="图片 10"/>
              <p:cNvPicPr>
                <a:picLocks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40619" y="2743200"/>
                <a:ext cx="1530869" cy="2013499"/>
              </a:xfrm>
              <a:prstGeom prst="rect">
                <a:avLst/>
              </a:prstGeom>
            </p:spPr>
          </p:pic>
          <p:pic>
            <p:nvPicPr>
              <p:cNvPr id="206" name="图片 11"/>
              <p:cNvPicPr>
                <a:picLocks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1487" y="2743200"/>
                <a:ext cx="1530869" cy="2013499"/>
              </a:xfrm>
              <a:prstGeom prst="rect">
                <a:avLst/>
              </a:prstGeom>
            </p:spPr>
          </p:pic>
          <p:pic>
            <p:nvPicPr>
              <p:cNvPr id="207" name="图片 12"/>
              <p:cNvPicPr>
                <a:picLocks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65433" y="2743200"/>
                <a:ext cx="1530869" cy="2013499"/>
              </a:xfrm>
              <a:prstGeom prst="rect">
                <a:avLst/>
              </a:prstGeom>
            </p:spPr>
          </p:pic>
          <p:pic>
            <p:nvPicPr>
              <p:cNvPr id="208" name="图片 13"/>
              <p:cNvPicPr>
                <a:picLocks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96302" y="2743200"/>
                <a:ext cx="1530869" cy="2013499"/>
              </a:xfrm>
              <a:prstGeom prst="rect">
                <a:avLst/>
              </a:prstGeom>
            </p:spPr>
          </p:pic>
          <p:pic>
            <p:nvPicPr>
              <p:cNvPr id="209" name="图片 14"/>
              <p:cNvPicPr>
                <a:picLocks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27171" y="2743200"/>
                <a:ext cx="1530869" cy="2013499"/>
              </a:xfrm>
              <a:prstGeom prst="rect">
                <a:avLst/>
              </a:prstGeom>
            </p:spPr>
          </p:pic>
        </p:grpSp>
        <p:grpSp>
          <p:nvGrpSpPr>
            <p:cNvPr id="210" name="组 8"/>
            <p:cNvGrpSpPr/>
            <p:nvPr/>
          </p:nvGrpSpPr>
          <p:grpSpPr>
            <a:xfrm>
              <a:off x="1868761" y="9916297"/>
              <a:ext cx="7753950" cy="1296000"/>
              <a:chOff x="1555751" y="3805237"/>
              <a:chExt cx="8174814" cy="2301128"/>
            </a:xfrm>
          </p:grpSpPr>
          <p:grpSp>
            <p:nvGrpSpPr>
              <p:cNvPr id="211" name="组 6"/>
              <p:cNvGrpSpPr/>
              <p:nvPr/>
            </p:nvGrpSpPr>
            <p:grpSpPr>
              <a:xfrm>
                <a:off x="1555751" y="3805237"/>
                <a:ext cx="6819890" cy="2301128"/>
                <a:chOff x="1555752" y="3805237"/>
                <a:chExt cx="14723578" cy="2301128"/>
              </a:xfrm>
            </p:grpSpPr>
            <p:pic>
              <p:nvPicPr>
                <p:cNvPr id="213" name="图片 1"/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5752" y="3805237"/>
                  <a:ext cx="2949822" cy="2301128"/>
                </a:xfrm>
                <a:prstGeom prst="rect">
                  <a:avLst/>
                </a:prstGeom>
              </p:spPr>
            </p:pic>
            <p:pic>
              <p:nvPicPr>
                <p:cNvPr id="214" name="图片 2"/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89004" y="3805237"/>
                  <a:ext cx="2949822" cy="2301128"/>
                </a:xfrm>
                <a:prstGeom prst="rect">
                  <a:avLst/>
                </a:prstGeom>
              </p:spPr>
            </p:pic>
            <p:pic>
              <p:nvPicPr>
                <p:cNvPr id="215" name="图片 3"/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38827" y="3805237"/>
                  <a:ext cx="2949822" cy="2301128"/>
                </a:xfrm>
                <a:prstGeom prst="rect">
                  <a:avLst/>
                </a:prstGeom>
              </p:spPr>
            </p:pic>
            <p:pic>
              <p:nvPicPr>
                <p:cNvPr id="216" name="图片 4"/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65064" y="3805237"/>
                  <a:ext cx="2949822" cy="2301128"/>
                </a:xfrm>
                <a:prstGeom prst="rect">
                  <a:avLst/>
                </a:prstGeom>
              </p:spPr>
            </p:pic>
            <p:pic>
              <p:nvPicPr>
                <p:cNvPr id="217" name="图片 5"/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329508" y="3805237"/>
                  <a:ext cx="2949822" cy="2301128"/>
                </a:xfrm>
                <a:prstGeom prst="rect">
                  <a:avLst/>
                </a:prstGeom>
              </p:spPr>
            </p:pic>
          </p:grpSp>
          <p:pic>
            <p:nvPicPr>
              <p:cNvPr id="212" name="图片 7"/>
              <p:cNvPicPr>
                <a:picLocks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64222" y="3805237"/>
                <a:ext cx="1366343" cy="2301128"/>
              </a:xfrm>
              <a:prstGeom prst="rect">
                <a:avLst/>
              </a:prstGeom>
            </p:spPr>
          </p:pic>
        </p:grpSp>
        <p:sp>
          <p:nvSpPr>
            <p:cNvPr id="225" name="Freeform: Shape 32">
              <a:extLst>
                <a:ext uri="{FF2B5EF4-FFF2-40B4-BE49-F238E27FC236}">
                  <a16:creationId xmlns:a16="http://schemas.microsoft.com/office/drawing/2014/main" xmlns="" id="{3DEA5C22-FE22-49F3-B2DE-DECA8C773C80}"/>
                </a:ext>
              </a:extLst>
            </p:cNvPr>
            <p:cNvSpPr/>
            <p:nvPr/>
          </p:nvSpPr>
          <p:spPr>
            <a:xfrm>
              <a:off x="1856924" y="11872571"/>
              <a:ext cx="7776000" cy="432000"/>
            </a:xfrm>
            <a:custGeom>
              <a:avLst/>
              <a:gdLst>
                <a:gd name="connsiteX0" fmla="*/ 0 w 18965334"/>
                <a:gd name="connsiteY0" fmla="*/ 2237181 h 2395863"/>
                <a:gd name="connsiteX1" fmla="*/ 5858934 w 18965334"/>
                <a:gd name="connsiteY1" fmla="*/ 2237181 h 2395863"/>
                <a:gd name="connsiteX2" fmla="*/ 8500534 w 18965334"/>
                <a:gd name="connsiteY2" fmla="*/ 1187315 h 2395863"/>
                <a:gd name="connsiteX3" fmla="*/ 9922934 w 18965334"/>
                <a:gd name="connsiteY3" fmla="*/ 1981 h 2395863"/>
                <a:gd name="connsiteX4" fmla="*/ 11108267 w 18965334"/>
                <a:gd name="connsiteY4" fmla="*/ 916381 h 2395863"/>
                <a:gd name="connsiteX5" fmla="*/ 12090400 w 18965334"/>
                <a:gd name="connsiteY5" fmla="*/ 1322781 h 2395863"/>
                <a:gd name="connsiteX6" fmla="*/ 12937067 w 18965334"/>
                <a:gd name="connsiteY6" fmla="*/ 2033981 h 2395863"/>
                <a:gd name="connsiteX7" fmla="*/ 16052800 w 18965334"/>
                <a:gd name="connsiteY7" fmla="*/ 2372648 h 2395863"/>
                <a:gd name="connsiteX8" fmla="*/ 18965334 w 18965334"/>
                <a:gd name="connsiteY8" fmla="*/ 2338781 h 239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65334" h="2395863">
                  <a:moveTo>
                    <a:pt x="0" y="2237181"/>
                  </a:moveTo>
                  <a:cubicBezTo>
                    <a:pt x="2221089" y="2324670"/>
                    <a:pt x="4442178" y="2412159"/>
                    <a:pt x="5858934" y="2237181"/>
                  </a:cubicBezTo>
                  <a:cubicBezTo>
                    <a:pt x="7275690" y="2062203"/>
                    <a:pt x="7823201" y="1559848"/>
                    <a:pt x="8500534" y="1187315"/>
                  </a:cubicBezTo>
                  <a:cubicBezTo>
                    <a:pt x="9177867" y="814782"/>
                    <a:pt x="9488312" y="47137"/>
                    <a:pt x="9922934" y="1981"/>
                  </a:cubicBezTo>
                  <a:cubicBezTo>
                    <a:pt x="10357556" y="-43175"/>
                    <a:pt x="10747023" y="696248"/>
                    <a:pt x="11108267" y="916381"/>
                  </a:cubicBezTo>
                  <a:cubicBezTo>
                    <a:pt x="11469511" y="1136514"/>
                    <a:pt x="11785600" y="1136514"/>
                    <a:pt x="12090400" y="1322781"/>
                  </a:cubicBezTo>
                  <a:cubicBezTo>
                    <a:pt x="12395200" y="1509048"/>
                    <a:pt x="12276667" y="1859003"/>
                    <a:pt x="12937067" y="2033981"/>
                  </a:cubicBezTo>
                  <a:cubicBezTo>
                    <a:pt x="13597467" y="2208959"/>
                    <a:pt x="15048089" y="2321848"/>
                    <a:pt x="16052800" y="2372648"/>
                  </a:cubicBezTo>
                  <a:cubicBezTo>
                    <a:pt x="17057511" y="2423448"/>
                    <a:pt x="18011422" y="2381114"/>
                    <a:pt x="18965334" y="233878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76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89</Words>
  <Application>Microsoft Macintosh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Cambria Math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LONG</dc:creator>
  <cp:lastModifiedBy>CHEN LONG</cp:lastModifiedBy>
  <cp:revision>29</cp:revision>
  <dcterms:created xsi:type="dcterms:W3CDTF">2019-08-31T00:52:59Z</dcterms:created>
  <dcterms:modified xsi:type="dcterms:W3CDTF">2020-02-21T09:48:12Z</dcterms:modified>
</cp:coreProperties>
</file>